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DC0F-9C63-498E-82F6-711C067DC66E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8B78B-679B-4CBE-AD3A-364D5D7B26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86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8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39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61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56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9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3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14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9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0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78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14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4DD861-CB0D-4D7E-9E58-680B66315018}" type="datetimeFigureOut">
              <a:rPr lang="tr-TR" smtClean="0"/>
              <a:t>06.03.2017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15DA69-328E-48A2-9DC1-697BFB6012C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729711" y="280407"/>
            <a:ext cx="4732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BODY PARTS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83" y="1480736"/>
            <a:ext cx="3895633" cy="47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8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Yuvarlatılmış Köşeler 5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Altıgen 7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nose</a:t>
            </a:r>
            <a:endParaRPr lang="tr-TR" sz="4800" dirty="0"/>
          </a:p>
        </p:txBody>
      </p:sp>
      <p:sp>
        <p:nvSpPr>
          <p:cNvPr id="9" name="Altıgen 8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leg</a:t>
            </a:r>
            <a:endParaRPr lang="tr-TR" sz="5400" dirty="0"/>
          </a:p>
        </p:txBody>
      </p:sp>
      <p:sp>
        <p:nvSpPr>
          <p:cNvPr id="10" name="Altıgen 9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hand</a:t>
            </a:r>
            <a:endParaRPr lang="tr-TR" sz="48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2" y="2591707"/>
            <a:ext cx="2857500" cy="28575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0" y="1741713"/>
            <a:ext cx="1665695" cy="159878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79" y="4100824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Altıgen 7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foot</a:t>
            </a:r>
            <a:endParaRPr lang="tr-TR" sz="5400" dirty="0"/>
          </a:p>
        </p:txBody>
      </p:sp>
      <p:sp>
        <p:nvSpPr>
          <p:cNvPr id="9" name="Altıgen 8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ear</a:t>
            </a:r>
            <a:endParaRPr lang="tr-TR" sz="4800" dirty="0"/>
          </a:p>
        </p:txBody>
      </p:sp>
      <p:sp>
        <p:nvSpPr>
          <p:cNvPr id="10" name="Altıgen 9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err="1"/>
              <a:t>mouth</a:t>
            </a:r>
            <a:endParaRPr lang="tr-TR" sz="35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12" name="Dikdörtgen: Yuvarlatılmış Köşeler 11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2" y="2946165"/>
            <a:ext cx="3235817" cy="214858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0" y="1741713"/>
            <a:ext cx="1665695" cy="159878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7" y="2807406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Altıgen 7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000" dirty="0" err="1"/>
              <a:t>nose</a:t>
            </a:r>
            <a:endParaRPr lang="tr-TR" sz="5000" dirty="0"/>
          </a:p>
        </p:txBody>
      </p:sp>
      <p:sp>
        <p:nvSpPr>
          <p:cNvPr id="9" name="Altıgen 8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hair</a:t>
            </a:r>
            <a:endParaRPr lang="tr-TR" sz="5400" dirty="0"/>
          </a:p>
        </p:txBody>
      </p:sp>
      <p:sp>
        <p:nvSpPr>
          <p:cNvPr id="10" name="Altıgen 9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ear</a:t>
            </a:r>
            <a:endParaRPr lang="tr-TR" sz="54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12" name="Dikdörtgen: Yuvarlatılmış Köşeler 11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8" y="2036228"/>
            <a:ext cx="2757330" cy="371505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8" y="2807406"/>
            <a:ext cx="1665695" cy="159878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0" y="4095549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Altıgen 5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000" dirty="0" err="1"/>
              <a:t>eye</a:t>
            </a:r>
            <a:endParaRPr lang="tr-TR" sz="5000" dirty="0"/>
          </a:p>
        </p:txBody>
      </p:sp>
      <p:sp>
        <p:nvSpPr>
          <p:cNvPr id="7" name="Altıgen 6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head</a:t>
            </a:r>
            <a:endParaRPr lang="tr-TR" sz="4800" dirty="0"/>
          </a:p>
        </p:txBody>
      </p:sp>
      <p:sp>
        <p:nvSpPr>
          <p:cNvPr id="8" name="Altıgen 7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foot</a:t>
            </a:r>
            <a:endParaRPr lang="tr-TR" sz="5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10" name="Dikdörtgen: Yuvarlatılmış Köşeler 9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4" y="2069587"/>
            <a:ext cx="3379224" cy="337922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7" y="2807406"/>
            <a:ext cx="1665695" cy="159878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0" y="4095549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63" y="1011981"/>
            <a:ext cx="3895633" cy="4793455"/>
          </a:xfrm>
          <a:prstGeom prst="rect">
            <a:avLst/>
          </a:prstGeom>
        </p:spPr>
      </p:pic>
      <p:cxnSp>
        <p:nvCxnSpPr>
          <p:cNvPr id="6" name="Düz Ok Bağlayıcısı 5"/>
          <p:cNvCxnSpPr>
            <a:cxnSpLocks/>
          </p:cNvCxnSpPr>
          <p:nvPr/>
        </p:nvCxnSpPr>
        <p:spPr>
          <a:xfrm flipH="1" flipV="1">
            <a:off x="3667125" y="1471612"/>
            <a:ext cx="1285876" cy="6524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378322" y="833735"/>
            <a:ext cx="119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eye</a:t>
            </a:r>
            <a:endParaRPr lang="tr-T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9" name="Düz Ok Bağlayıcısı 8"/>
          <p:cNvCxnSpPr>
            <a:cxnSpLocks/>
            <a:endCxn id="4" idx="0"/>
          </p:cNvCxnSpPr>
          <p:nvPr/>
        </p:nvCxnSpPr>
        <p:spPr>
          <a:xfrm flipV="1">
            <a:off x="5810250" y="1011981"/>
            <a:ext cx="316230" cy="1038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>
            <a:cxnSpLocks/>
          </p:cNvCxnSpPr>
          <p:nvPr/>
        </p:nvCxnSpPr>
        <p:spPr>
          <a:xfrm flipH="1" flipV="1">
            <a:off x="4178662" y="748891"/>
            <a:ext cx="826998" cy="684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6981825" y="2343150"/>
            <a:ext cx="1876425" cy="242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3762375" y="2464445"/>
            <a:ext cx="1409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7543800" y="3286125"/>
            <a:ext cx="1314450" cy="266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 flipV="1">
            <a:off x="3248025" y="3714750"/>
            <a:ext cx="1447800" cy="1809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381875" y="3704082"/>
            <a:ext cx="538162" cy="4392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Düz Ok Bağlayıcısı 26"/>
          <p:cNvCxnSpPr/>
          <p:nvPr/>
        </p:nvCxnSpPr>
        <p:spPr>
          <a:xfrm>
            <a:off x="7896678" y="3971353"/>
            <a:ext cx="923925" cy="542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00600" y="4410075"/>
            <a:ext cx="485775" cy="6381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0" name="Düz Ok Bağlayıcısı 29"/>
          <p:cNvCxnSpPr>
            <a:stCxn id="28" idx="2"/>
          </p:cNvCxnSpPr>
          <p:nvPr/>
        </p:nvCxnSpPr>
        <p:spPr>
          <a:xfrm flipH="1">
            <a:off x="3678374" y="4729163"/>
            <a:ext cx="1122226" cy="109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981825" y="5048250"/>
            <a:ext cx="669131" cy="581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Düz Ok Bağlayıcısı 32"/>
          <p:cNvCxnSpPr/>
          <p:nvPr/>
        </p:nvCxnSpPr>
        <p:spPr>
          <a:xfrm>
            <a:off x="7650956" y="5362575"/>
            <a:ext cx="1028866" cy="142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1388663" y="3242417"/>
            <a:ext cx="186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finger</a:t>
            </a:r>
            <a:endParaRPr lang="tr-T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1658914" y="2034183"/>
            <a:ext cx="2103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mouth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5566069" y="121308"/>
            <a:ext cx="1120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ear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3311841" y="-79529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hair</a:t>
            </a:r>
            <a:endParaRPr lang="tr-T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8820603" y="2050257"/>
            <a:ext cx="1552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nose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8820603" y="3067692"/>
            <a:ext cx="1335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arm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8812097" y="4085127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hand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8679822" y="5163803"/>
            <a:ext cx="137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foot</a:t>
            </a:r>
            <a:endParaRPr lang="tr-TR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651784" y="4433634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leg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7" name="Oval 46"/>
          <p:cNvSpPr/>
          <p:nvPr/>
        </p:nvSpPr>
        <p:spPr>
          <a:xfrm>
            <a:off x="6317395" y="1035082"/>
            <a:ext cx="1436914" cy="17130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9" name="Düz Ok Bağlayıcısı 48"/>
          <p:cNvCxnSpPr/>
          <p:nvPr/>
        </p:nvCxnSpPr>
        <p:spPr>
          <a:xfrm flipV="1">
            <a:off x="7756163" y="1263071"/>
            <a:ext cx="1122723" cy="630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Dikdörtgen 49"/>
          <p:cNvSpPr/>
          <p:nvPr/>
        </p:nvSpPr>
        <p:spPr>
          <a:xfrm>
            <a:off x="8878886" y="606756"/>
            <a:ext cx="1617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head</a:t>
            </a:r>
            <a:endParaRPr lang="tr-T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0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  <p:bldP spid="28" grpId="0" animBg="1"/>
      <p:bldP spid="31" grpId="0" animBg="1"/>
      <p:bldP spid="34" grpId="0"/>
      <p:bldP spid="35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7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k: Sağ 5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Altıgen 11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arm</a:t>
            </a:r>
            <a:endParaRPr lang="tr-TR" sz="5400" dirty="0"/>
          </a:p>
        </p:txBody>
      </p:sp>
      <p:sp>
        <p:nvSpPr>
          <p:cNvPr id="15" name="Altıgen 14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foot</a:t>
            </a:r>
            <a:endParaRPr lang="tr-TR" sz="5400" dirty="0"/>
          </a:p>
        </p:txBody>
      </p:sp>
      <p:sp>
        <p:nvSpPr>
          <p:cNvPr id="16" name="Altıgen 15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leg</a:t>
            </a:r>
            <a:endParaRPr lang="tr-TR" sz="54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21" name="Dikdörtgen: Yuvarlatılmış Köşeler 20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1925723"/>
            <a:ext cx="3269064" cy="43734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7" y="2709037"/>
            <a:ext cx="1665695" cy="159878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1" y="4020457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animBg="1"/>
      <p:bldP spid="15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: Yuvarlatılmış Köşeler 15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0" name="Altıgen 9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leg</a:t>
            </a:r>
            <a:endParaRPr lang="tr-TR" sz="5400" dirty="0"/>
          </a:p>
        </p:txBody>
      </p:sp>
      <p:sp>
        <p:nvSpPr>
          <p:cNvPr id="11" name="Altıgen 10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000" dirty="0" err="1"/>
              <a:t>nose</a:t>
            </a:r>
            <a:endParaRPr lang="tr-TR" sz="5000" dirty="0"/>
          </a:p>
        </p:txBody>
      </p:sp>
      <p:sp>
        <p:nvSpPr>
          <p:cNvPr id="12" name="Altıgen 11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ear</a:t>
            </a:r>
            <a:endParaRPr lang="tr-TR" sz="54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0" y="2199059"/>
            <a:ext cx="2682677" cy="375854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8" y="2709037"/>
            <a:ext cx="1665695" cy="159878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0" y="1798663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7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: Yuvarlatılmış Köşeler 19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6" name="Altıgen 15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ear</a:t>
            </a:r>
            <a:endParaRPr lang="tr-TR" sz="5400" dirty="0"/>
          </a:p>
        </p:txBody>
      </p:sp>
      <p:sp>
        <p:nvSpPr>
          <p:cNvPr id="17" name="Altıgen 16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finger</a:t>
            </a:r>
            <a:endParaRPr lang="tr-TR" sz="4000" dirty="0"/>
          </a:p>
        </p:txBody>
      </p:sp>
      <p:sp>
        <p:nvSpPr>
          <p:cNvPr id="18" name="Altıgen 17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500" dirty="0" err="1"/>
              <a:t>hand</a:t>
            </a:r>
            <a:endParaRPr lang="tr-TR" sz="4500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8" y="2108198"/>
            <a:ext cx="2906807" cy="365760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1" y="4038599"/>
            <a:ext cx="1665695" cy="159878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32" y="1798663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5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: Sağ 7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Altıgen 11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head</a:t>
            </a:r>
            <a:endParaRPr lang="tr-TR" sz="4800" dirty="0"/>
          </a:p>
        </p:txBody>
      </p:sp>
      <p:sp>
        <p:nvSpPr>
          <p:cNvPr id="13" name="Altıgen 12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foot</a:t>
            </a:r>
            <a:endParaRPr lang="tr-TR" sz="5400" dirty="0"/>
          </a:p>
        </p:txBody>
      </p:sp>
      <p:sp>
        <p:nvSpPr>
          <p:cNvPr id="14" name="Altıgen 13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hand</a:t>
            </a:r>
            <a:endParaRPr lang="tr-TR" sz="480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16" name="Dikdörtgen: Yuvarlatılmış Köşeler 15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03" y="3167969"/>
            <a:ext cx="2781300" cy="17049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41" y="1798663"/>
            <a:ext cx="1665695" cy="159878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1" y="3981647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Altıgen 7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hair</a:t>
            </a:r>
            <a:endParaRPr lang="tr-TR" sz="5400" dirty="0"/>
          </a:p>
        </p:txBody>
      </p:sp>
      <p:sp>
        <p:nvSpPr>
          <p:cNvPr id="9" name="Altıgen 8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head</a:t>
            </a:r>
            <a:endParaRPr lang="tr-TR" sz="4800" dirty="0"/>
          </a:p>
        </p:txBody>
      </p:sp>
      <p:sp>
        <p:nvSpPr>
          <p:cNvPr id="10" name="Altıgen 9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000" dirty="0" err="1"/>
              <a:t>nose</a:t>
            </a:r>
            <a:endParaRPr lang="tr-TR" sz="50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12" name="Dikdörtgen: Yuvarlatılmış Köşeler 11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8" y="1894390"/>
            <a:ext cx="3048087" cy="342481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1" y="4020457"/>
            <a:ext cx="1665695" cy="159878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7" y="2750456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Altıgen 7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foot</a:t>
            </a:r>
            <a:endParaRPr lang="tr-TR" sz="4800" dirty="0"/>
          </a:p>
        </p:txBody>
      </p:sp>
      <p:sp>
        <p:nvSpPr>
          <p:cNvPr id="9" name="Altıgen 8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hand</a:t>
            </a:r>
            <a:endParaRPr lang="tr-TR" sz="4800" dirty="0"/>
          </a:p>
        </p:txBody>
      </p:sp>
      <p:sp>
        <p:nvSpPr>
          <p:cNvPr id="10" name="Altıgen 9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nose</a:t>
            </a:r>
            <a:endParaRPr lang="tr-TR" sz="48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13" name="Dikdörtgen: Yuvarlatılmış Köşeler 12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30" y="2598056"/>
            <a:ext cx="2801258" cy="28012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0" y="1741713"/>
            <a:ext cx="1665695" cy="159878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79" y="4100824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/>
          <p:cNvSpPr/>
          <p:nvPr/>
        </p:nvSpPr>
        <p:spPr>
          <a:xfrm>
            <a:off x="4470400" y="3018971"/>
            <a:ext cx="2743200" cy="74022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92588" y="58057"/>
            <a:ext cx="3898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What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is </a:t>
            </a:r>
            <a:r>
              <a:rPr lang="tr-TR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this</a:t>
            </a:r>
            <a:r>
              <a:rPr lang="tr-TR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Altıgen 7"/>
          <p:cNvSpPr/>
          <p:nvPr/>
        </p:nvSpPr>
        <p:spPr>
          <a:xfrm>
            <a:off x="7213600" y="1741713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err="1"/>
              <a:t>mouth</a:t>
            </a:r>
            <a:endParaRPr lang="tr-TR" sz="3500" dirty="0"/>
          </a:p>
        </p:txBody>
      </p:sp>
      <p:sp>
        <p:nvSpPr>
          <p:cNvPr id="9" name="Altıgen 8"/>
          <p:cNvSpPr/>
          <p:nvPr/>
        </p:nvSpPr>
        <p:spPr>
          <a:xfrm>
            <a:off x="9303657" y="2750456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err="1"/>
              <a:t>ear</a:t>
            </a:r>
            <a:endParaRPr lang="tr-TR" sz="5400" dirty="0"/>
          </a:p>
        </p:txBody>
      </p:sp>
      <p:sp>
        <p:nvSpPr>
          <p:cNvPr id="10" name="Altıgen 9"/>
          <p:cNvSpPr/>
          <p:nvPr/>
        </p:nvSpPr>
        <p:spPr>
          <a:xfrm>
            <a:off x="7213600" y="4038599"/>
            <a:ext cx="2090057" cy="17126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err="1"/>
              <a:t>head</a:t>
            </a:r>
            <a:endParaRPr lang="tr-TR" sz="48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11" y="208883"/>
            <a:ext cx="2037202" cy="2037202"/>
          </a:xfrm>
          <a:prstGeom prst="rect">
            <a:avLst/>
          </a:prstGeom>
        </p:spPr>
      </p:pic>
      <p:sp>
        <p:nvSpPr>
          <p:cNvPr id="12" name="Dikdörtgen: Yuvarlatılmış Köşeler 11"/>
          <p:cNvSpPr/>
          <p:nvPr/>
        </p:nvSpPr>
        <p:spPr>
          <a:xfrm>
            <a:off x="740229" y="1741714"/>
            <a:ext cx="3541486" cy="4557486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7" y="2081639"/>
            <a:ext cx="2982329" cy="335512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80" y="1741713"/>
            <a:ext cx="1665695" cy="159878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7" y="2807406"/>
            <a:ext cx="1665695" cy="1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90</Words>
  <Application>Microsoft Office PowerPoint</Application>
  <PresentationFormat>Geniş ekran</PresentationFormat>
  <Paragraphs>56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Masal</dc:creator>
  <cp:lastModifiedBy>Masal</cp:lastModifiedBy>
  <cp:revision>8</cp:revision>
  <dcterms:created xsi:type="dcterms:W3CDTF">2017-03-05T18:50:01Z</dcterms:created>
  <dcterms:modified xsi:type="dcterms:W3CDTF">2017-03-06T14:49:03Z</dcterms:modified>
</cp:coreProperties>
</file>